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handoutMasterIdLst>
    <p:handoutMasterId r:id="rId6"/>
  </p:handoutMasterIdLst>
  <p:sldIdLst>
    <p:sldId id="2363" r:id="rId2"/>
    <p:sldId id="2364" r:id="rId3"/>
    <p:sldId id="2366" r:id="rId4"/>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1334"/>
    <a:srgbClr val="000820"/>
    <a:srgbClr val="000C28"/>
    <a:srgbClr val="5D77EB"/>
    <a:srgbClr val="1AE8DA"/>
    <a:srgbClr val="CF9600"/>
    <a:srgbClr val="F52552"/>
    <a:srgbClr val="EC72A5"/>
    <a:srgbClr val="FFC73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61" autoAdjust="0"/>
    <p:restoredTop sz="95119" autoAdjust="0"/>
  </p:normalViewPr>
  <p:slideViewPr>
    <p:cSldViewPr snapToGrid="0" snapToObjects="1">
      <p:cViewPr varScale="1">
        <p:scale>
          <a:sx n="34" d="100"/>
          <a:sy n="34" d="100"/>
        </p:scale>
        <p:origin x="756" y="96"/>
      </p:cViewPr>
      <p:guideLst/>
    </p:cSldViewPr>
  </p:slideViewPr>
  <p:notesTextViewPr>
    <p:cViewPr>
      <p:scale>
        <a:sx n="100" d="100"/>
        <a:sy n="100" d="100"/>
      </p:scale>
      <p:origin x="0" y="0"/>
    </p:cViewPr>
  </p:notesTextViewPr>
  <p:sorterViewPr>
    <p:cViewPr>
      <p:scale>
        <a:sx n="58" d="100"/>
        <a:sy n="58" d="100"/>
      </p:scale>
      <p:origin x="0" y="0"/>
    </p:cViewPr>
  </p:sorterViewPr>
  <p:notesViewPr>
    <p:cSldViewPr snapToGrid="0" snapToObjects="1" showGuides="1">
      <p:cViewPr varScale="1">
        <p:scale>
          <a:sx n="78" d="100"/>
          <a:sy n="78" d="100"/>
        </p:scale>
        <p:origin x="2772" y="45"/>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5" Type="http://schemas.openxmlformats.org/officeDocument/2006/relationships/notesMaster" Target="notesMasters/notesMaster1.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ABBB084-F4F7-49AF-A86E-A34677EB945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a:extLst>
              <a:ext uri="{FF2B5EF4-FFF2-40B4-BE49-F238E27FC236}">
                <a16:creationId xmlns:a16="http://schemas.microsoft.com/office/drawing/2014/main" id="{9CC1E743-0834-4BD6-B288-D5D419D14F5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48A4128-828D-4971-B10D-258EF943303C}" type="datetimeFigureOut">
              <a:rPr lang="en-SG" smtClean="0"/>
              <a:t>2/5/2018</a:t>
            </a:fld>
            <a:endParaRPr lang="en-SG"/>
          </a:p>
        </p:txBody>
      </p:sp>
      <p:sp>
        <p:nvSpPr>
          <p:cNvPr id="4" name="Footer Placeholder 3">
            <a:extLst>
              <a:ext uri="{FF2B5EF4-FFF2-40B4-BE49-F238E27FC236}">
                <a16:creationId xmlns:a16="http://schemas.microsoft.com/office/drawing/2014/main" id="{01D6D38C-BCB2-4653-B8D7-4F1A6D50DB3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5" name="Slide Number Placeholder 4">
            <a:extLst>
              <a:ext uri="{FF2B5EF4-FFF2-40B4-BE49-F238E27FC236}">
                <a16:creationId xmlns:a16="http://schemas.microsoft.com/office/drawing/2014/main" id="{39D6E026-BA62-4877-AD03-4C8076D55AD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7DB3775-7999-480D-96CC-6DAF9B85BCFD}" type="slidenum">
              <a:rPr lang="en-SG" smtClean="0"/>
              <a:t>‹#›</a:t>
            </a:fld>
            <a:endParaRPr lang="en-SG"/>
          </a:p>
        </p:txBody>
      </p:sp>
    </p:spTree>
    <p:extLst>
      <p:ext uri="{BB962C8B-B14F-4D97-AF65-F5344CB8AC3E}">
        <p14:creationId xmlns:p14="http://schemas.microsoft.com/office/powerpoint/2010/main" val="3082765128"/>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3-16T15:45:17.926"/>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1672 7813,'-39'120,"-60"159,-66 158,-58 123,-30 83,0 46,29 8,42-39,52-78,54-113,48-132,49-152,49-163,13-87,70-127,127-352,114-309,65-176,18-34,-34 88,-74 181,-103 235,-117 281,-117 298,-103 280,-77 234,-37 151,-3 55,37-36,62-107,86-166,99-198,117-220,107-213,105-187,82-147,54-84,24-8,-6 55,-102 124,127-24,-82 184,-168 255,-183 245,-149 167,-102 77,-43-14,9-102,44-175,67-222,87-244,96-240,89-209,77-159,50-84,16 3,-28 88,-66 164,-100 208,-146 270,-161 329,-172 369,-161 378,-133 368,-83 280,-15 131,56-42,115-204,150-311,168-376,180-390,174-396,155-378,139-338,107-271,87-192,63-123,26-34,-22 67,-61 165,-108 234,-138 282,-167 295,-193 310,-199 332,-201 343,-178 340,-150 289,-102 204,-39 86,48-66,121-208,162-304,183-346,191-373,183-387,161-390,137-345,121-272,94-182,57-80,7 32,-44 135,-85 231,-127 283,-153 299,-184 314,-193 340,-172 362,-38 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3-16T15:45:18.172"/>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394 0,'0'0,"-38"85,-52 46,-43 35,0-10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3-16T15:45:18.575"/>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339 3137,'0'0,"-19"9,-26 9,-14 5,-8 4,9 2,13-4,15-1,17-5,11-10,15-7,11-9,5-12,8-18,12-31,16-33,18-32,12-33,10-26,2-29,-4-14,-4-12,-14-6,-13 7,-8 10,-1 13,3 10,15 8,22 10,27 14,-8 38</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3-16T15:45:18.853"/>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56 180,'0'0,"0"0,0 0,0 0,0 0,0 0,0 0,-15-24,-4-18,6-15,4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3-16T15:45:19.621"/>
    </inkml:context>
    <inkml:brush xml:id="br0">
      <inkml:brushProperty name="width" value="0.5" units="cm"/>
      <inkml:brushProperty name="height" value="1" units="cm"/>
      <inkml:brushProperty name="color" value="#FFFFFF"/>
      <inkml:brushProperty name="tip" value="rectangle"/>
      <inkml:brushProperty name="rasterOp" value="maskPen"/>
      <inkml:brushProperty name="ignorePressure" value="1"/>
    </inkml:brush>
  </inkml:definitions>
  <inkml:trace contextRef="#ctx0" brushRef="#br0">2 464,'0'0,"0"0,36-40,39-31,35-18,34-11,56 12,85 36,-6 28</inkml:trace>
</inkml:ink>
</file>

<file path=ppt/media/image1.jpeg>
</file>

<file path=ppt/media/image10.jpeg>
</file>

<file path=ppt/media/image11.png>
</file>

<file path=ppt/media/image12.jpeg>
</file>

<file path=ppt/media/image13.jpeg>
</file>

<file path=ppt/media/image14.jpeg>
</file>

<file path=ppt/media/image2.jpe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Open Sans Light"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Open Sans Light" charset="0"/>
              </a:defRPr>
            </a:lvl1pPr>
          </a:lstStyle>
          <a:p>
            <a:fld id="{EFC10EE1-B198-C942-8235-326C972CBB30}" type="datetimeFigureOut">
              <a:rPr lang="en-US" smtClean="0"/>
              <a:pPr/>
              <a:t>5/2/2018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Open Sans Light"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Open Sans Light" charset="0"/>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b="0" i="0" kern="1200">
        <a:solidFill>
          <a:schemeClr val="tx1"/>
        </a:solidFill>
        <a:latin typeface="Open Sans Light" charset="0"/>
        <a:ea typeface="+mn-ea"/>
        <a:cs typeface="+mn-cs"/>
      </a:defRPr>
    </a:lvl1pPr>
    <a:lvl2pPr marL="914217" algn="l" defTabSz="914217" rtl="0" eaLnBrk="1" latinLnBrk="0" hangingPunct="1">
      <a:defRPr sz="2400" b="0" i="0" kern="1200">
        <a:solidFill>
          <a:schemeClr val="tx1"/>
        </a:solidFill>
        <a:latin typeface="Open Sans Light" charset="0"/>
        <a:ea typeface="+mn-ea"/>
        <a:cs typeface="+mn-cs"/>
      </a:defRPr>
    </a:lvl2pPr>
    <a:lvl3pPr marL="1828434" algn="l" defTabSz="914217" rtl="0" eaLnBrk="1" latinLnBrk="0" hangingPunct="1">
      <a:defRPr sz="2400" b="0" i="0" kern="1200">
        <a:solidFill>
          <a:schemeClr val="tx1"/>
        </a:solidFill>
        <a:latin typeface="Open Sans Light" charset="0"/>
        <a:ea typeface="+mn-ea"/>
        <a:cs typeface="+mn-cs"/>
      </a:defRPr>
    </a:lvl3pPr>
    <a:lvl4pPr marL="2742651" algn="l" defTabSz="914217" rtl="0" eaLnBrk="1" latinLnBrk="0" hangingPunct="1">
      <a:defRPr sz="2400" b="0" i="0" kern="1200">
        <a:solidFill>
          <a:schemeClr val="tx1"/>
        </a:solidFill>
        <a:latin typeface="Open Sans Light" charset="0"/>
        <a:ea typeface="+mn-ea"/>
        <a:cs typeface="+mn-cs"/>
      </a:defRPr>
    </a:lvl4pPr>
    <a:lvl5pPr marL="3656868" algn="l" defTabSz="914217" rtl="0" eaLnBrk="1" latinLnBrk="0" hangingPunct="1">
      <a:defRPr sz="2400" b="0" i="0" kern="1200">
        <a:solidFill>
          <a:schemeClr val="tx1"/>
        </a:solidFill>
        <a:latin typeface="Open Sans Light" charset="0"/>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401832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2</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x-none" altLang="x-none"/>
          </a:p>
        </p:txBody>
      </p:sp>
    </p:spTree>
    <p:extLst>
      <p:ext uri="{BB962C8B-B14F-4D97-AF65-F5344CB8AC3E}">
        <p14:creationId xmlns:p14="http://schemas.microsoft.com/office/powerpoint/2010/main" val="300015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8"/>
          <p:cNvSpPr>
            <a:spLocks noGrp="1" noChangeArrowheads="1"/>
          </p:cNvSpPr>
          <p:nvPr>
            <p:ph type="sldNum"/>
          </p:nvPr>
        </p:nvSpPr>
        <p:spPr>
          <a:ln/>
        </p:spPr>
        <p:txBody>
          <a:bodyPr/>
          <a:lstStyle/>
          <a:p>
            <a:fld id="{5FDC0BE5-8237-434B-AB26-F93C2EF449B3}" type="slidenum">
              <a:rPr lang="en-US" altLang="x-none"/>
              <a:pPr/>
              <a:t>3</a:t>
            </a:fld>
            <a:endParaRPr lang="en-US" altLang="x-none"/>
          </a:p>
        </p:txBody>
      </p:sp>
      <p:sp>
        <p:nvSpPr>
          <p:cNvPr id="6145" name="Text Box 1"/>
          <p:cNvSpPr txBox="1">
            <a:spLocks noGrp="1" noRot="1" noChangeAspect="1" noChangeArrowheads="1"/>
          </p:cNvSpPr>
          <p:nvPr>
            <p:ph type="sldImg"/>
          </p:nvPr>
        </p:nvSpPr>
        <p:spPr bwMode="auto">
          <a:xfrm>
            <a:off x="687388" y="1143000"/>
            <a:ext cx="5481637" cy="3084513"/>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6146" name="Text Box 2"/>
          <p:cNvSpPr txBox="1">
            <a:spLocks noGrp="1" noChangeArrowheads="1"/>
          </p:cNvSpPr>
          <p:nvPr>
            <p:ph type="body" idx="1"/>
          </p:nvPr>
        </p:nvSpPr>
        <p:spPr bwMode="auto">
          <a:xfrm>
            <a:off x="685800" y="4400550"/>
            <a:ext cx="5484813" cy="3598863"/>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x-none" altLang="x-none"/>
          </a:p>
        </p:txBody>
      </p:sp>
    </p:spTree>
    <p:extLst>
      <p:ext uri="{BB962C8B-B14F-4D97-AF65-F5344CB8AC3E}">
        <p14:creationId xmlns:p14="http://schemas.microsoft.com/office/powerpoint/2010/main" val="10657602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14256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IG PICTURE 1">
    <p:spTree>
      <p:nvGrpSpPr>
        <p:cNvPr id="1" name=""/>
        <p:cNvGrpSpPr/>
        <p:nvPr/>
      </p:nvGrpSpPr>
      <p:grpSpPr>
        <a:xfrm>
          <a:off x="0" y="0"/>
          <a:ext cx="0" cy="0"/>
          <a:chOff x="0" y="0"/>
          <a:chExt cx="0" cy="0"/>
        </a:xfrm>
      </p:grpSpPr>
      <p:sp>
        <p:nvSpPr>
          <p:cNvPr id="7" name="Picture Placeholder 6"/>
          <p:cNvSpPr>
            <a:spLocks noGrp="1"/>
          </p:cNvSpPr>
          <p:nvPr>
            <p:ph type="pic" sz="quarter" idx="17"/>
          </p:nvPr>
        </p:nvSpPr>
        <p:spPr>
          <a:xfrm>
            <a:off x="9907290" y="1760999"/>
            <a:ext cx="5963377" cy="6706612"/>
          </a:xfrm>
          <a:custGeom>
            <a:avLst/>
            <a:gdLst>
              <a:gd name="connsiteX0" fmla="*/ 2419818 w 5963377"/>
              <a:gd name="connsiteY0" fmla="*/ 0 h 6706612"/>
              <a:gd name="connsiteX1" fmla="*/ 5963377 w 5963377"/>
              <a:gd name="connsiteY1" fmla="*/ 0 h 6706612"/>
              <a:gd name="connsiteX2" fmla="*/ 3543559 w 5963377"/>
              <a:gd name="connsiteY2" fmla="*/ 6706612 h 6706612"/>
              <a:gd name="connsiteX3" fmla="*/ 0 w 5963377"/>
              <a:gd name="connsiteY3" fmla="*/ 6706612 h 6706612"/>
            </a:gdLst>
            <a:ahLst/>
            <a:cxnLst>
              <a:cxn ang="0">
                <a:pos x="connsiteX0" y="connsiteY0"/>
              </a:cxn>
              <a:cxn ang="0">
                <a:pos x="connsiteX1" y="connsiteY1"/>
              </a:cxn>
              <a:cxn ang="0">
                <a:pos x="connsiteX2" y="connsiteY2"/>
              </a:cxn>
              <a:cxn ang="0">
                <a:pos x="connsiteX3" y="connsiteY3"/>
              </a:cxn>
            </a:cxnLst>
            <a:rect l="l" t="t" r="r" b="b"/>
            <a:pathLst>
              <a:path w="5963377" h="6706612">
                <a:moveTo>
                  <a:pt x="2419818" y="0"/>
                </a:moveTo>
                <a:lnTo>
                  <a:pt x="5963377" y="0"/>
                </a:lnTo>
                <a:lnTo>
                  <a:pt x="3543559" y="6706612"/>
                </a:lnTo>
                <a:lnTo>
                  <a:pt x="0" y="6706612"/>
                </a:lnTo>
                <a:close/>
              </a:path>
            </a:pathLst>
          </a:custGeom>
          <a:solidFill>
            <a:schemeClr val="bg1">
              <a:lumMod val="95000"/>
            </a:schemeClr>
          </a:solidFill>
          <a:effectLst/>
        </p:spPr>
        <p:txBody>
          <a:bodyPr wrap="square">
            <a:noAutofit/>
          </a:bodyPr>
          <a:lstStyle>
            <a:lvl1pPr marL="0" indent="0">
              <a:buNone/>
              <a:defRPr sz="2600" b="0" i="0">
                <a:ln>
                  <a:noFill/>
                </a:ln>
                <a:solidFill>
                  <a:schemeClr val="bg1">
                    <a:lumMod val="85000"/>
                  </a:schemeClr>
                </a:solidFill>
                <a:latin typeface="Open Sans Light" charset="0"/>
                <a:ea typeface="Open Sans Light" charset="0"/>
                <a:cs typeface="Open Sans Light" charset="0"/>
              </a:defRPr>
            </a:lvl1pPr>
          </a:lstStyle>
          <a:p>
            <a:endParaRPr lang="en-US" dirty="0"/>
          </a:p>
        </p:txBody>
      </p:sp>
      <p:sp>
        <p:nvSpPr>
          <p:cNvPr id="13" name="Picture Placeholder 12"/>
          <p:cNvSpPr>
            <a:spLocks noGrp="1"/>
          </p:cNvSpPr>
          <p:nvPr>
            <p:ph type="pic" sz="quarter" idx="18"/>
          </p:nvPr>
        </p:nvSpPr>
        <p:spPr>
          <a:xfrm>
            <a:off x="12447855" y="6171188"/>
            <a:ext cx="5963377" cy="6706612"/>
          </a:xfrm>
          <a:custGeom>
            <a:avLst/>
            <a:gdLst>
              <a:gd name="connsiteX0" fmla="*/ 2419818 w 5963377"/>
              <a:gd name="connsiteY0" fmla="*/ 0 h 6706612"/>
              <a:gd name="connsiteX1" fmla="*/ 5963377 w 5963377"/>
              <a:gd name="connsiteY1" fmla="*/ 0 h 6706612"/>
              <a:gd name="connsiteX2" fmla="*/ 3543559 w 5963377"/>
              <a:gd name="connsiteY2" fmla="*/ 6706612 h 6706612"/>
              <a:gd name="connsiteX3" fmla="*/ 0 w 5963377"/>
              <a:gd name="connsiteY3" fmla="*/ 6706612 h 6706612"/>
            </a:gdLst>
            <a:ahLst/>
            <a:cxnLst>
              <a:cxn ang="0">
                <a:pos x="connsiteX0" y="connsiteY0"/>
              </a:cxn>
              <a:cxn ang="0">
                <a:pos x="connsiteX1" y="connsiteY1"/>
              </a:cxn>
              <a:cxn ang="0">
                <a:pos x="connsiteX2" y="connsiteY2"/>
              </a:cxn>
              <a:cxn ang="0">
                <a:pos x="connsiteX3" y="connsiteY3"/>
              </a:cxn>
            </a:cxnLst>
            <a:rect l="l" t="t" r="r" b="b"/>
            <a:pathLst>
              <a:path w="5963377" h="6706612">
                <a:moveTo>
                  <a:pt x="2419818" y="0"/>
                </a:moveTo>
                <a:lnTo>
                  <a:pt x="5963377" y="0"/>
                </a:lnTo>
                <a:lnTo>
                  <a:pt x="3543559" y="6706612"/>
                </a:lnTo>
                <a:lnTo>
                  <a:pt x="0" y="6706612"/>
                </a:lnTo>
                <a:close/>
              </a:path>
            </a:pathLst>
          </a:custGeom>
          <a:solidFill>
            <a:schemeClr val="bg1">
              <a:lumMod val="95000"/>
            </a:schemeClr>
          </a:solidFill>
          <a:effectLst/>
        </p:spPr>
        <p:txBody>
          <a:bodyPr wrap="square">
            <a:noAutofit/>
          </a:bodyPr>
          <a:lstStyle>
            <a:lvl1pPr marL="0" indent="0">
              <a:buNone/>
              <a:defRPr sz="2600" b="0" i="0">
                <a:ln>
                  <a:noFill/>
                </a:ln>
                <a:solidFill>
                  <a:schemeClr val="bg1">
                    <a:lumMod val="85000"/>
                  </a:schemeClr>
                </a:solidFill>
                <a:latin typeface="Open Sans Light" charset="0"/>
                <a:ea typeface="Open Sans Light" charset="0"/>
                <a:cs typeface="Open Sans Light" charset="0"/>
              </a:defRPr>
            </a:lvl1pPr>
          </a:lstStyle>
          <a:p>
            <a:endParaRPr lang="en-US" dirty="0"/>
          </a:p>
        </p:txBody>
      </p:sp>
      <p:sp>
        <p:nvSpPr>
          <p:cNvPr id="14" name="Picture Placeholder 13"/>
          <p:cNvSpPr>
            <a:spLocks noGrp="1"/>
          </p:cNvSpPr>
          <p:nvPr>
            <p:ph type="pic" sz="quarter" idx="19"/>
          </p:nvPr>
        </p:nvSpPr>
        <p:spPr>
          <a:xfrm>
            <a:off x="18184037" y="1760999"/>
            <a:ext cx="5963377" cy="6706612"/>
          </a:xfrm>
          <a:custGeom>
            <a:avLst/>
            <a:gdLst>
              <a:gd name="connsiteX0" fmla="*/ 2419818 w 5963377"/>
              <a:gd name="connsiteY0" fmla="*/ 0 h 6706612"/>
              <a:gd name="connsiteX1" fmla="*/ 5963377 w 5963377"/>
              <a:gd name="connsiteY1" fmla="*/ 0 h 6706612"/>
              <a:gd name="connsiteX2" fmla="*/ 3543559 w 5963377"/>
              <a:gd name="connsiteY2" fmla="*/ 6706612 h 6706612"/>
              <a:gd name="connsiteX3" fmla="*/ 0 w 5963377"/>
              <a:gd name="connsiteY3" fmla="*/ 6706612 h 6706612"/>
            </a:gdLst>
            <a:ahLst/>
            <a:cxnLst>
              <a:cxn ang="0">
                <a:pos x="connsiteX0" y="connsiteY0"/>
              </a:cxn>
              <a:cxn ang="0">
                <a:pos x="connsiteX1" y="connsiteY1"/>
              </a:cxn>
              <a:cxn ang="0">
                <a:pos x="connsiteX2" y="connsiteY2"/>
              </a:cxn>
              <a:cxn ang="0">
                <a:pos x="connsiteX3" y="connsiteY3"/>
              </a:cxn>
            </a:cxnLst>
            <a:rect l="l" t="t" r="r" b="b"/>
            <a:pathLst>
              <a:path w="5963377" h="6706612">
                <a:moveTo>
                  <a:pt x="2419818" y="0"/>
                </a:moveTo>
                <a:lnTo>
                  <a:pt x="5963377" y="0"/>
                </a:lnTo>
                <a:lnTo>
                  <a:pt x="3543559" y="6706612"/>
                </a:lnTo>
                <a:lnTo>
                  <a:pt x="0" y="6706612"/>
                </a:lnTo>
                <a:close/>
              </a:path>
            </a:pathLst>
          </a:custGeom>
          <a:solidFill>
            <a:schemeClr val="bg1">
              <a:lumMod val="95000"/>
            </a:schemeClr>
          </a:solidFill>
          <a:effectLst/>
        </p:spPr>
        <p:txBody>
          <a:bodyPr wrap="square">
            <a:noAutofit/>
          </a:bodyPr>
          <a:lstStyle>
            <a:lvl1pPr marL="0" indent="0">
              <a:buNone/>
              <a:defRPr sz="2600" b="0" i="0">
                <a:ln>
                  <a:noFill/>
                </a:ln>
                <a:solidFill>
                  <a:schemeClr val="bg1">
                    <a:lumMod val="85000"/>
                  </a:schemeClr>
                </a:solidFill>
                <a:latin typeface="Open Sans Light" charset="0"/>
                <a:ea typeface="Open Sans Light" charset="0"/>
                <a:cs typeface="Open Sans Light" charset="0"/>
              </a:defRPr>
            </a:lvl1pPr>
          </a:lstStyle>
          <a:p>
            <a:endParaRPr lang="en-US" dirty="0"/>
          </a:p>
        </p:txBody>
      </p:sp>
    </p:spTree>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3_Big Background with image">
    <p:spTree>
      <p:nvGrpSpPr>
        <p:cNvPr id="1" name=""/>
        <p:cNvGrpSpPr/>
        <p:nvPr/>
      </p:nvGrpSpPr>
      <p:grpSpPr>
        <a:xfrm>
          <a:off x="0" y="0"/>
          <a:ext cx="0" cy="0"/>
          <a:chOff x="0" y="0"/>
          <a:chExt cx="0" cy="0"/>
        </a:xfrm>
      </p:grpSpPr>
      <p:sp>
        <p:nvSpPr>
          <p:cNvPr id="12" name="Picture Placeholder 11"/>
          <p:cNvSpPr>
            <a:spLocks noGrp="1"/>
          </p:cNvSpPr>
          <p:nvPr>
            <p:ph type="pic" sz="quarter" idx="23"/>
          </p:nvPr>
        </p:nvSpPr>
        <p:spPr>
          <a:xfrm>
            <a:off x="2" y="0"/>
            <a:ext cx="15209518" cy="13715999"/>
          </a:xfrm>
          <a:custGeom>
            <a:avLst/>
            <a:gdLst>
              <a:gd name="connsiteX0" fmla="*/ 0 w 19393999"/>
              <a:gd name="connsiteY0" fmla="*/ 0 h 13715999"/>
              <a:gd name="connsiteX1" fmla="*/ 19393999 w 19393999"/>
              <a:gd name="connsiteY1" fmla="*/ 0 h 13715999"/>
              <a:gd name="connsiteX2" fmla="*/ 13782907 w 19393999"/>
              <a:gd name="connsiteY2" fmla="*/ 13715999 h 13715999"/>
              <a:gd name="connsiteX3" fmla="*/ 0 w 19393999"/>
              <a:gd name="connsiteY3" fmla="*/ 13715999 h 13715999"/>
            </a:gdLst>
            <a:ahLst/>
            <a:cxnLst>
              <a:cxn ang="0">
                <a:pos x="connsiteX0" y="connsiteY0"/>
              </a:cxn>
              <a:cxn ang="0">
                <a:pos x="connsiteX1" y="connsiteY1"/>
              </a:cxn>
              <a:cxn ang="0">
                <a:pos x="connsiteX2" y="connsiteY2"/>
              </a:cxn>
              <a:cxn ang="0">
                <a:pos x="connsiteX3" y="connsiteY3"/>
              </a:cxn>
            </a:cxnLst>
            <a:rect l="l" t="t" r="r" b="b"/>
            <a:pathLst>
              <a:path w="19393999" h="13715999">
                <a:moveTo>
                  <a:pt x="0" y="0"/>
                </a:moveTo>
                <a:lnTo>
                  <a:pt x="19393999" y="0"/>
                </a:lnTo>
                <a:lnTo>
                  <a:pt x="13782907" y="13715999"/>
                </a:lnTo>
                <a:lnTo>
                  <a:pt x="0" y="13715999"/>
                </a:lnTo>
                <a:close/>
              </a:path>
            </a:pathLst>
          </a:custGeom>
          <a:solidFill>
            <a:schemeClr val="bg1">
              <a:lumMod val="95000"/>
            </a:schemeClr>
          </a:solidFill>
          <a:effectLst/>
        </p:spPr>
        <p:txBody>
          <a:bodyPr wrap="square">
            <a:noAutofit/>
          </a:bodyPr>
          <a:lstStyle>
            <a:lvl1pPr marL="0" indent="0">
              <a:buNone/>
              <a:defRPr sz="2800" b="0" i="0">
                <a:ln>
                  <a:noFill/>
                </a:ln>
                <a:solidFill>
                  <a:schemeClr val="tx1"/>
                </a:solidFill>
                <a:latin typeface="Montserrat Light" charset="0"/>
                <a:ea typeface="Montserrat Light" charset="0"/>
                <a:cs typeface="Montserrat Light" charset="0"/>
              </a:defRPr>
            </a:lvl1pPr>
          </a:lstStyle>
          <a:p>
            <a:endParaRPr lang="en-US" dirty="0"/>
          </a:p>
        </p:txBody>
      </p:sp>
    </p:spTree>
    <p:extLst>
      <p:ext uri="{BB962C8B-B14F-4D97-AF65-F5344CB8AC3E}">
        <p14:creationId xmlns:p14="http://schemas.microsoft.com/office/powerpoint/2010/main" val="784788498"/>
      </p:ext>
    </p:extLst>
  </p:cSld>
  <p:clrMapOvr>
    <a:masterClrMapping/>
  </p:clrMapOvr>
  <mc:AlternateContent xmlns:mc="http://schemas.openxmlformats.org/markup-compatibility/2006" xmlns:p14="http://schemas.microsoft.com/office/powerpoint/2010/main">
    <mc:Choice Requires="p14">
      <p:transition spd="slow" p14:dur="1500">
        <p14:reveal/>
      </p:transition>
    </mc:Choice>
    <mc:Fallback xmlns="">
      <p:transition xmlns:p14="http://schemas.microsoft.com/office/powerpoint/2010/mai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9"/>
            <a:ext cx="21025723" cy="2651126"/>
          </a:xfrm>
          <a:prstGeom prst="rect">
            <a:avLst/>
          </a:prstGeom>
        </p:spPr>
        <p:txBody>
          <a:bodyPr vert="horz" lIns="182843" tIns="91422" rIns="182843" bIns="91422" rtlCol="0" anchor="ctr">
            <a:normAutofit/>
          </a:bodyPr>
          <a:lstStyle/>
          <a:p>
            <a:r>
              <a:rPr lang="en-US" dirty="0"/>
              <a:t>Click to edit Master title style</a:t>
            </a:r>
          </a:p>
        </p:txBody>
      </p:sp>
      <p:sp>
        <p:nvSpPr>
          <p:cNvPr id="3" name="Text Placeholder 2"/>
          <p:cNvSpPr>
            <a:spLocks noGrp="1"/>
          </p:cNvSpPr>
          <p:nvPr>
            <p:ph type="body" idx="1"/>
          </p:nvPr>
        </p:nvSpPr>
        <p:spPr>
          <a:xfrm>
            <a:off x="1675964" y="3651250"/>
            <a:ext cx="21025723" cy="8702676"/>
          </a:xfrm>
          <a:prstGeom prst="rect">
            <a:avLst/>
          </a:prstGeom>
        </p:spPr>
        <p:txBody>
          <a:bodyPr vert="horz" lIns="182843" tIns="91422" rIns="182843" bIns="91422"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4018" r:id="rId1"/>
    <p:sldLayoutId id="2147484017" r:id="rId2"/>
    <p:sldLayoutId id="2147484039" r:id="rId3"/>
  </p:sldLayoutIdLst>
  <p:hf hdr="0" ftr="0" dt="0"/>
  <p:txStyles>
    <p:titleStyle>
      <a:lvl1pPr algn="l" defTabSz="1828434" rtl="0" eaLnBrk="1" latinLnBrk="0" hangingPunct="1">
        <a:lnSpc>
          <a:spcPct val="90000"/>
        </a:lnSpc>
        <a:spcBef>
          <a:spcPct val="0"/>
        </a:spcBef>
        <a:buNone/>
        <a:defRPr lang="en-US" sz="6000" b="0" i="0" kern="1200">
          <a:solidFill>
            <a:schemeClr val="tx1"/>
          </a:solidFill>
          <a:latin typeface="Open Sans Regular" charset="0"/>
          <a:ea typeface="Open Sans Regular" charset="0"/>
          <a:cs typeface="Open Sans Regular" charset="0"/>
        </a:defRPr>
      </a:lvl1pPr>
    </p:titleStyle>
    <p:bodyStyle>
      <a:lvl1pPr marL="457109" indent="-457109" algn="l" defTabSz="1828434" rtl="0" eaLnBrk="1" latinLnBrk="0" hangingPunct="1">
        <a:lnSpc>
          <a:spcPct val="90000"/>
        </a:lnSpc>
        <a:spcBef>
          <a:spcPts val="2000"/>
        </a:spcBef>
        <a:buFont typeface="Arial" panose="020B0604020202020204" pitchFamily="34" charset="0"/>
        <a:buChar char="•"/>
        <a:defRPr lang="en-US" sz="4800" b="0" i="0" kern="1200" dirty="0" smtClean="0">
          <a:solidFill>
            <a:schemeClr val="tx1"/>
          </a:solidFill>
          <a:effectLst/>
          <a:latin typeface="Montserrat Light" charset="0"/>
          <a:ea typeface="Montserrat Light" charset="0"/>
          <a:cs typeface="Montserrat Light" charset="0"/>
        </a:defRPr>
      </a:lvl1pPr>
      <a:lvl2pPr marL="1371326" indent="-457109" algn="l" defTabSz="1828434" rtl="0" eaLnBrk="1" latinLnBrk="0" hangingPunct="1">
        <a:lnSpc>
          <a:spcPct val="90000"/>
        </a:lnSpc>
        <a:spcBef>
          <a:spcPts val="1000"/>
        </a:spcBef>
        <a:buFont typeface="Arial" panose="020B0604020202020204" pitchFamily="34" charset="0"/>
        <a:buChar char="•"/>
        <a:defRPr lang="en-US" sz="4000" b="0" i="0" kern="1200" dirty="0" smtClean="0">
          <a:solidFill>
            <a:schemeClr val="tx1"/>
          </a:solidFill>
          <a:effectLst/>
          <a:latin typeface="Montserrat Light" charset="0"/>
          <a:ea typeface="Montserrat Light" charset="0"/>
          <a:cs typeface="Montserrat Light" charset="0"/>
        </a:defRPr>
      </a:lvl2pPr>
      <a:lvl3pPr marL="2285543" indent="-457109" algn="l" defTabSz="1828434" rtl="0" eaLnBrk="1" latinLnBrk="0" hangingPunct="1">
        <a:lnSpc>
          <a:spcPct val="90000"/>
        </a:lnSpc>
        <a:spcBef>
          <a:spcPts val="1000"/>
        </a:spcBef>
        <a:buFont typeface="Arial" panose="020B0604020202020204" pitchFamily="34" charset="0"/>
        <a:buChar char="•"/>
        <a:defRPr lang="en-US" sz="3600" b="0" i="0" kern="1200" dirty="0" smtClean="0">
          <a:solidFill>
            <a:schemeClr val="tx1"/>
          </a:solidFill>
          <a:effectLst/>
          <a:latin typeface="Montserrat Light" charset="0"/>
          <a:ea typeface="Montserrat Light" charset="0"/>
          <a:cs typeface="Montserrat Light" charset="0"/>
        </a:defRPr>
      </a:lvl3pPr>
      <a:lvl4pPr marL="3199760" indent="-457109" algn="l" defTabSz="1828434" rtl="0" eaLnBrk="1" latinLnBrk="0" hangingPunct="1">
        <a:lnSpc>
          <a:spcPct val="90000"/>
        </a:lnSpc>
        <a:spcBef>
          <a:spcPts val="1000"/>
        </a:spcBef>
        <a:buFont typeface="Arial" panose="020B0604020202020204" pitchFamily="34" charset="0"/>
        <a:buChar char="•"/>
        <a:defRPr lang="en-US" sz="3200" b="0" i="0" kern="1200" dirty="0" smtClean="0">
          <a:solidFill>
            <a:schemeClr val="tx1"/>
          </a:solidFill>
          <a:effectLst/>
          <a:latin typeface="Montserrat Light" charset="0"/>
          <a:ea typeface="Montserrat Light" charset="0"/>
          <a:cs typeface="Montserrat Light" charset="0"/>
        </a:defRPr>
      </a:lvl4pPr>
      <a:lvl5pPr marL="4113977" indent="-457109" algn="l" defTabSz="1828434" rtl="0" eaLnBrk="1" latinLnBrk="0" hangingPunct="1">
        <a:lnSpc>
          <a:spcPct val="90000"/>
        </a:lnSpc>
        <a:spcBef>
          <a:spcPts val="1000"/>
        </a:spcBef>
        <a:buFont typeface="Arial" panose="020B0604020202020204" pitchFamily="34" charset="0"/>
        <a:buChar char="•"/>
        <a:defRPr lang="en-US" sz="3200" b="0" i="0" kern="1200" dirty="0">
          <a:solidFill>
            <a:schemeClr val="tx1"/>
          </a:solidFill>
          <a:effectLst/>
          <a:latin typeface="Montserrat Light" charset="0"/>
          <a:ea typeface="Montserrat Light" charset="0"/>
          <a:cs typeface="Montserrat Light"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2.jpeg"/><Relationship Id="rId3" Type="http://schemas.openxmlformats.org/officeDocument/2006/relationships/customXml" Target="../ink/ink1.xml"/><Relationship Id="rId7" Type="http://schemas.openxmlformats.org/officeDocument/2006/relationships/customXml" Target="../ink/ink3.xml"/><Relationship Id="rId12" Type="http://schemas.openxmlformats.org/officeDocument/2006/relationships/image" Target="../media/image8.png"/><Relationship Id="rId2" Type="http://schemas.openxmlformats.org/officeDocument/2006/relationships/notesSlide" Target="../notesSlides/notesSlide2.xml"/><Relationship Id="rId16" Type="http://schemas.openxmlformats.org/officeDocument/2006/relationships/image" Target="../media/image10.jpe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customXml" Target="../ink/ink5.xml"/><Relationship Id="rId5" Type="http://schemas.openxmlformats.org/officeDocument/2006/relationships/customXml" Target="../ink/ink2.xml"/><Relationship Id="rId15" Type="http://schemas.openxmlformats.org/officeDocument/2006/relationships/image" Target="../media/image9.png"/><Relationship Id="rId10" Type="http://schemas.openxmlformats.org/officeDocument/2006/relationships/image" Target="../media/image7.png"/><Relationship Id="rId4" Type="http://schemas.openxmlformats.org/officeDocument/2006/relationships/image" Target="../media/image4.png"/><Relationship Id="rId9" Type="http://schemas.openxmlformats.org/officeDocument/2006/relationships/customXml" Target="../ink/ink4.xml"/><Relationship Id="rId1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p:cNvPicPr>
            <a:picLocks noGrp="1" noChangeAspect="1"/>
          </p:cNvPicPr>
          <p:nvPr>
            <p:ph type="pic" sz="quarter" idx="23"/>
          </p:nvPr>
        </p:nvPicPr>
        <p:blipFill rotWithShape="1">
          <a:blip r:embed="rId3">
            <a:extLst>
              <a:ext uri="{28A0092B-C50C-407E-A947-70E740481C1C}">
                <a14:useLocalDpi xmlns:a14="http://schemas.microsoft.com/office/drawing/2010/main"/>
              </a:ext>
            </a:extLst>
          </a:blip>
          <a:srcRect/>
          <a:stretch/>
        </p:blipFill>
        <p:spPr>
          <a:xfrm>
            <a:off x="-313678" y="0"/>
            <a:ext cx="15874520" cy="13715999"/>
          </a:xfrm>
        </p:spPr>
      </p:pic>
      <p:sp>
        <p:nvSpPr>
          <p:cNvPr id="54" name="Rectangle 13"/>
          <p:cNvSpPr/>
          <p:nvPr/>
        </p:nvSpPr>
        <p:spPr>
          <a:xfrm>
            <a:off x="-465417" y="43324"/>
            <a:ext cx="16005820" cy="13738302"/>
          </a:xfrm>
          <a:custGeom>
            <a:avLst/>
            <a:gdLst>
              <a:gd name="connsiteX0" fmla="*/ 0 w 13782907"/>
              <a:gd name="connsiteY0" fmla="*/ 0 h 13738301"/>
              <a:gd name="connsiteX1" fmla="*/ 13782907 w 13782907"/>
              <a:gd name="connsiteY1" fmla="*/ 0 h 13738301"/>
              <a:gd name="connsiteX2" fmla="*/ 13782907 w 13782907"/>
              <a:gd name="connsiteY2" fmla="*/ 13738301 h 13738301"/>
              <a:gd name="connsiteX3" fmla="*/ 0 w 13782907"/>
              <a:gd name="connsiteY3" fmla="*/ 13738301 h 13738301"/>
              <a:gd name="connsiteX4" fmla="*/ 0 w 13782907"/>
              <a:gd name="connsiteY4" fmla="*/ 0 h 13738301"/>
              <a:gd name="connsiteX0" fmla="*/ 0 w 19403122"/>
              <a:gd name="connsiteY0" fmla="*/ 0 h 13738301"/>
              <a:gd name="connsiteX1" fmla="*/ 19403122 w 19403122"/>
              <a:gd name="connsiteY1" fmla="*/ 44604 h 13738301"/>
              <a:gd name="connsiteX2" fmla="*/ 13782907 w 19403122"/>
              <a:gd name="connsiteY2" fmla="*/ 13738301 h 13738301"/>
              <a:gd name="connsiteX3" fmla="*/ 0 w 19403122"/>
              <a:gd name="connsiteY3" fmla="*/ 13738301 h 13738301"/>
              <a:gd name="connsiteX4" fmla="*/ 0 w 19403122"/>
              <a:gd name="connsiteY4" fmla="*/ 0 h 13738301"/>
              <a:gd name="connsiteX0" fmla="*/ 0 w 19425424"/>
              <a:gd name="connsiteY0" fmla="*/ 0 h 13738301"/>
              <a:gd name="connsiteX1" fmla="*/ 19425424 w 19425424"/>
              <a:gd name="connsiteY1" fmla="*/ 44604 h 13738301"/>
              <a:gd name="connsiteX2" fmla="*/ 13782907 w 19425424"/>
              <a:gd name="connsiteY2" fmla="*/ 13738301 h 13738301"/>
              <a:gd name="connsiteX3" fmla="*/ 0 w 19425424"/>
              <a:gd name="connsiteY3" fmla="*/ 13738301 h 13738301"/>
              <a:gd name="connsiteX4" fmla="*/ 0 w 19425424"/>
              <a:gd name="connsiteY4" fmla="*/ 0 h 13738301"/>
              <a:gd name="connsiteX0" fmla="*/ 0 w 19403122"/>
              <a:gd name="connsiteY0" fmla="*/ 1 h 13738302"/>
              <a:gd name="connsiteX1" fmla="*/ 19403122 w 19403122"/>
              <a:gd name="connsiteY1" fmla="*/ 0 h 13738302"/>
              <a:gd name="connsiteX2" fmla="*/ 13782907 w 19403122"/>
              <a:gd name="connsiteY2" fmla="*/ 13738302 h 13738302"/>
              <a:gd name="connsiteX3" fmla="*/ 0 w 19403122"/>
              <a:gd name="connsiteY3" fmla="*/ 13738302 h 13738302"/>
              <a:gd name="connsiteX4" fmla="*/ 0 w 19403122"/>
              <a:gd name="connsiteY4" fmla="*/ 1 h 13738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03122" h="13738302">
                <a:moveTo>
                  <a:pt x="0" y="1"/>
                </a:moveTo>
                <a:lnTo>
                  <a:pt x="19403122" y="0"/>
                </a:lnTo>
                <a:lnTo>
                  <a:pt x="13782907" y="13738302"/>
                </a:lnTo>
                <a:lnTo>
                  <a:pt x="0" y="13738302"/>
                </a:lnTo>
                <a:lnTo>
                  <a:pt x="0" y="1"/>
                </a:lnTo>
                <a:close/>
              </a:path>
            </a:pathLst>
          </a:custGeom>
          <a:solidFill>
            <a:schemeClr val="tx2">
              <a:alpha val="4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46" name="TextBox 45"/>
          <p:cNvSpPr txBox="1"/>
          <p:nvPr/>
        </p:nvSpPr>
        <p:spPr>
          <a:xfrm>
            <a:off x="16198781" y="1235115"/>
            <a:ext cx="6097182" cy="1277594"/>
          </a:xfrm>
          <a:prstGeom prst="rect">
            <a:avLst/>
          </a:prstGeom>
          <a:noFill/>
        </p:spPr>
        <p:txBody>
          <a:bodyPr wrap="none" rtlCol="0">
            <a:spAutoFit/>
          </a:bodyPr>
          <a:lstStyle/>
          <a:p>
            <a:pPr algn="ctr">
              <a:lnSpc>
                <a:spcPts val="10000"/>
              </a:lnSpc>
            </a:pPr>
            <a:r>
              <a:rPr lang="en-US" sz="6600" b="1" dirty="0">
                <a:solidFill>
                  <a:schemeClr val="tx2"/>
                </a:solidFill>
                <a:latin typeface="Montserrat Bold" charset="0"/>
                <a:ea typeface="Montserrat Bold" charset="0"/>
                <a:cs typeface="Montserrat Bold" charset="0"/>
              </a:rPr>
              <a:t>TEAM MEMBERS</a:t>
            </a:r>
          </a:p>
        </p:txBody>
      </p:sp>
      <p:sp>
        <p:nvSpPr>
          <p:cNvPr id="32" name="TextBox 31"/>
          <p:cNvSpPr txBox="1"/>
          <p:nvPr/>
        </p:nvSpPr>
        <p:spPr>
          <a:xfrm>
            <a:off x="18020434" y="5714263"/>
            <a:ext cx="4275529" cy="553998"/>
          </a:xfrm>
          <a:prstGeom prst="rect">
            <a:avLst/>
          </a:prstGeom>
          <a:noFill/>
        </p:spPr>
        <p:txBody>
          <a:bodyPr wrap="none" rtlCol="0" anchor="ctr" anchorCtr="0">
            <a:spAutoFit/>
          </a:bodyPr>
          <a:lstStyle/>
          <a:p>
            <a:r>
              <a:rPr lang="en-US" sz="3000" b="1" dirty="0">
                <a:solidFill>
                  <a:schemeClr val="tx2"/>
                </a:solidFill>
                <a:latin typeface="Montserrat Bold" charset="0"/>
                <a:ea typeface="Montserrat Bold" charset="0"/>
                <a:cs typeface="Montserrat Bold" charset="0"/>
              </a:rPr>
              <a:t>AHMET SERHEND YILMAZ</a:t>
            </a:r>
          </a:p>
        </p:txBody>
      </p:sp>
      <p:sp>
        <p:nvSpPr>
          <p:cNvPr id="28" name="TextBox 27">
            <a:extLst>
              <a:ext uri="{FF2B5EF4-FFF2-40B4-BE49-F238E27FC236}">
                <a16:creationId xmlns:a16="http://schemas.microsoft.com/office/drawing/2014/main" id="{113EC073-F2A5-44F9-B7CB-8A961061B1DC}"/>
              </a:ext>
            </a:extLst>
          </p:cNvPr>
          <p:cNvSpPr txBox="1"/>
          <p:nvPr/>
        </p:nvSpPr>
        <p:spPr>
          <a:xfrm>
            <a:off x="15864074" y="9469815"/>
            <a:ext cx="2156360" cy="553998"/>
          </a:xfrm>
          <a:prstGeom prst="rect">
            <a:avLst/>
          </a:prstGeom>
          <a:noFill/>
        </p:spPr>
        <p:txBody>
          <a:bodyPr wrap="none" rtlCol="0" anchor="ctr" anchorCtr="0">
            <a:spAutoFit/>
          </a:bodyPr>
          <a:lstStyle/>
          <a:p>
            <a:r>
              <a:rPr lang="en-US" sz="3000" b="1" dirty="0">
                <a:solidFill>
                  <a:schemeClr val="tx2"/>
                </a:solidFill>
                <a:latin typeface="Montserrat Bold" charset="0"/>
                <a:ea typeface="Montserrat Bold" charset="0"/>
                <a:cs typeface="Montserrat Bold" charset="0"/>
              </a:rPr>
              <a:t>LIMO KEMEI</a:t>
            </a:r>
          </a:p>
        </p:txBody>
      </p:sp>
    </p:spTree>
    <p:extLst>
      <p:ext uri="{BB962C8B-B14F-4D97-AF65-F5344CB8AC3E}">
        <p14:creationId xmlns:p14="http://schemas.microsoft.com/office/powerpoint/2010/main" val="957260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7045877" y="1845651"/>
            <a:ext cx="10171182" cy="769441"/>
          </a:xfrm>
          <a:prstGeom prst="rect">
            <a:avLst/>
          </a:prstGeom>
          <a:noFill/>
        </p:spPr>
        <p:txBody>
          <a:bodyPr wrap="none" rtlCol="0">
            <a:spAutoFit/>
          </a:bodyPr>
          <a:lstStyle/>
          <a:p>
            <a:r>
              <a:rPr lang="en-US" sz="4400" b="1" dirty="0">
                <a:solidFill>
                  <a:schemeClr val="accent2">
                    <a:lumMod val="75000"/>
                  </a:schemeClr>
                </a:solidFill>
              </a:rPr>
              <a:t>CONSTRACTION, LAUNCH AND FITTING-UP</a:t>
            </a:r>
          </a:p>
        </p:txBody>
      </p:sp>
      <p:sp>
        <p:nvSpPr>
          <p:cNvPr id="26" name="TextBox 25"/>
          <p:cNvSpPr txBox="1"/>
          <p:nvPr/>
        </p:nvSpPr>
        <p:spPr>
          <a:xfrm>
            <a:off x="3378019" y="5729117"/>
            <a:ext cx="3191899" cy="1631216"/>
          </a:xfrm>
          <a:prstGeom prst="rect">
            <a:avLst/>
          </a:prstGeom>
          <a:noFill/>
        </p:spPr>
        <p:txBody>
          <a:bodyPr wrap="none" rtlCol="0">
            <a:spAutoFit/>
          </a:bodyPr>
          <a:lstStyle/>
          <a:p>
            <a:pPr algn="ctr">
              <a:lnSpc>
                <a:spcPts val="12000"/>
              </a:lnSpc>
            </a:pPr>
            <a:r>
              <a:rPr lang="en-US" sz="10000" b="1" dirty="0">
                <a:solidFill>
                  <a:schemeClr val="bg1"/>
                </a:solidFill>
                <a:latin typeface="Montserrat Bold" charset="0"/>
                <a:ea typeface="Montserrat Bold" charset="0"/>
                <a:cs typeface="Montserrat Bold" charset="0"/>
              </a:rPr>
              <a:t>210k</a:t>
            </a:r>
          </a:p>
        </p:txBody>
      </p:sp>
      <p:sp>
        <p:nvSpPr>
          <p:cNvPr id="27" name="TextBox 26"/>
          <p:cNvSpPr txBox="1"/>
          <p:nvPr/>
        </p:nvSpPr>
        <p:spPr>
          <a:xfrm flipH="1">
            <a:off x="13542578" y="5806358"/>
            <a:ext cx="945581" cy="4708981"/>
          </a:xfrm>
          <a:prstGeom prst="rect">
            <a:avLst/>
          </a:prstGeom>
          <a:noFill/>
        </p:spPr>
        <p:txBody>
          <a:bodyPr wrap="square" rtlCol="0">
            <a:spAutoFit/>
          </a:bodyPr>
          <a:lstStyle/>
          <a:p>
            <a:pPr algn="ctr">
              <a:lnSpc>
                <a:spcPts val="12000"/>
              </a:lnSpc>
            </a:pPr>
            <a:r>
              <a:rPr lang="en-US" sz="10000" b="1" dirty="0">
                <a:solidFill>
                  <a:schemeClr val="bg1"/>
                </a:solidFill>
                <a:latin typeface="Montserrat Bold" charset="0"/>
                <a:ea typeface="Montserrat Bold" charset="0"/>
                <a:cs typeface="Montserrat Bold" charset="0"/>
              </a:rPr>
              <a:t>50k</a:t>
            </a:r>
          </a:p>
        </p:txBody>
      </p:sp>
      <p:sp>
        <p:nvSpPr>
          <p:cNvPr id="38" name="TextBox 37"/>
          <p:cNvSpPr txBox="1"/>
          <p:nvPr/>
        </p:nvSpPr>
        <p:spPr>
          <a:xfrm>
            <a:off x="11369386" y="7233922"/>
            <a:ext cx="1683473" cy="461665"/>
          </a:xfrm>
          <a:prstGeom prst="rect">
            <a:avLst/>
          </a:prstGeom>
          <a:noFill/>
        </p:spPr>
        <p:txBody>
          <a:bodyPr wrap="none" rtlCol="0" anchor="ctr" anchorCtr="0">
            <a:spAutoFit/>
          </a:bodyPr>
          <a:lstStyle/>
          <a:p>
            <a:pPr algn="ctr"/>
            <a:r>
              <a:rPr lang="en-US" sz="2400" b="1" dirty="0">
                <a:solidFill>
                  <a:schemeClr val="bg1"/>
                </a:solidFill>
                <a:latin typeface="Montserrat Bold" charset="0"/>
                <a:ea typeface="Montserrat Bold" charset="0"/>
                <a:cs typeface="Montserrat Bold" charset="0"/>
              </a:rPr>
              <a:t>followers</a:t>
            </a:r>
          </a:p>
        </p:txBody>
      </p:sp>
      <p:sp>
        <p:nvSpPr>
          <p:cNvPr id="40" name="TextBox 39"/>
          <p:cNvSpPr txBox="1"/>
          <p:nvPr/>
        </p:nvSpPr>
        <p:spPr>
          <a:xfrm>
            <a:off x="9172582" y="3944309"/>
            <a:ext cx="11414280" cy="6986528"/>
          </a:xfrm>
          <a:prstGeom prst="rect">
            <a:avLst/>
          </a:prstGeom>
          <a:noFill/>
        </p:spPr>
        <p:txBody>
          <a:bodyPr wrap="square" rtlCol="0" anchor="ctr" anchorCtr="0">
            <a:spAutoFit/>
          </a:bodyPr>
          <a:lstStyle/>
          <a:p>
            <a:r>
              <a:rPr lang="en-US" sz="3200" dirty="0">
                <a:solidFill>
                  <a:schemeClr val="tx2"/>
                </a:solidFill>
                <a:latin typeface="Montserrat Bold" charset="0"/>
                <a:ea typeface="Montserrat Bold" charset="0"/>
                <a:cs typeface="Montserrat Bold" charset="0"/>
              </a:rPr>
              <a:t>The sheer size of Titanic and her sister ships posed a major engineering challenge for Harland and Wolff; no shipbuilder had ever before attempted to construct vessels this size. The ships were constructed on Queen's Island, now known as the Titanic Quarter, in Belfast </a:t>
            </a:r>
            <a:r>
              <a:rPr lang="en-US" sz="3200" dirty="0" err="1">
                <a:solidFill>
                  <a:schemeClr val="tx2"/>
                </a:solidFill>
                <a:latin typeface="Montserrat Bold" charset="0"/>
                <a:ea typeface="Montserrat Bold" charset="0"/>
                <a:cs typeface="Montserrat Bold" charset="0"/>
              </a:rPr>
              <a:t>Harbour</a:t>
            </a:r>
            <a:r>
              <a:rPr lang="en-US" sz="3200" dirty="0">
                <a:solidFill>
                  <a:schemeClr val="tx2"/>
                </a:solidFill>
                <a:latin typeface="Montserrat Bold" charset="0"/>
                <a:ea typeface="Montserrat Bold" charset="0"/>
                <a:cs typeface="Montserrat Bold" charset="0"/>
              </a:rPr>
              <a:t>. Harland and Wolff had to demolish three existing slipways and build two new ones, the largest ever constructed up to that time, to accommodate both ships. Their construction was facilitated by an enormous gantry built by Sir William </a:t>
            </a:r>
            <a:r>
              <a:rPr lang="en-US" sz="3200" dirty="0" err="1">
                <a:solidFill>
                  <a:schemeClr val="tx2"/>
                </a:solidFill>
                <a:latin typeface="Montserrat Bold" charset="0"/>
                <a:ea typeface="Montserrat Bold" charset="0"/>
                <a:cs typeface="Montserrat Bold" charset="0"/>
              </a:rPr>
              <a:t>Arrol</a:t>
            </a:r>
            <a:r>
              <a:rPr lang="en-US" sz="3200" dirty="0">
                <a:solidFill>
                  <a:schemeClr val="tx2"/>
                </a:solidFill>
                <a:latin typeface="Montserrat Bold" charset="0"/>
                <a:ea typeface="Montserrat Bold" charset="0"/>
                <a:cs typeface="Montserrat Bold" charset="0"/>
              </a:rPr>
              <a:t> &amp; Co., a Scottish firm responsible for the building of the Forth Bridge and London's Tower Bridge. The </a:t>
            </a:r>
            <a:r>
              <a:rPr lang="en-US" sz="3200" dirty="0" err="1">
                <a:solidFill>
                  <a:schemeClr val="tx2"/>
                </a:solidFill>
                <a:latin typeface="Montserrat Bold" charset="0"/>
                <a:ea typeface="Montserrat Bold" charset="0"/>
                <a:cs typeface="Montserrat Bold" charset="0"/>
              </a:rPr>
              <a:t>Arrol</a:t>
            </a:r>
            <a:r>
              <a:rPr lang="en-US" sz="3200" dirty="0">
                <a:solidFill>
                  <a:schemeClr val="tx2"/>
                </a:solidFill>
                <a:latin typeface="Montserrat Bold" charset="0"/>
                <a:ea typeface="Montserrat Bold" charset="0"/>
                <a:cs typeface="Montserrat Bold" charset="0"/>
              </a:rPr>
              <a:t> Gantry stood 228 feet (69 m) high, was 270 feet (82 m) wide and 840 feet (260 m) long, and weighed more than 6,000 tons. It accommodated a number of mobile cranes. A separate floating crane, capable of lifting 200 tons, was brought in from Germany.</a:t>
            </a:r>
          </a:p>
        </p:txBody>
      </p:sp>
      <p:sp>
        <p:nvSpPr>
          <p:cNvPr id="45" name="TextBox 44"/>
          <p:cNvSpPr txBox="1"/>
          <p:nvPr/>
        </p:nvSpPr>
        <p:spPr>
          <a:xfrm>
            <a:off x="4205223" y="7233922"/>
            <a:ext cx="1683473" cy="461665"/>
          </a:xfrm>
          <a:prstGeom prst="rect">
            <a:avLst/>
          </a:prstGeom>
          <a:noFill/>
        </p:spPr>
        <p:txBody>
          <a:bodyPr wrap="none" rtlCol="0" anchor="ctr" anchorCtr="0">
            <a:spAutoFit/>
          </a:bodyPr>
          <a:lstStyle/>
          <a:p>
            <a:pPr algn="ctr"/>
            <a:r>
              <a:rPr lang="en-US" sz="2400" b="1" dirty="0">
                <a:solidFill>
                  <a:schemeClr val="bg1"/>
                </a:solidFill>
                <a:latin typeface="Montserrat Bold" charset="0"/>
                <a:ea typeface="Montserrat Bold" charset="0"/>
                <a:cs typeface="Montserrat Bold" charset="0"/>
              </a:rPr>
              <a:t>followers</a:t>
            </a:r>
          </a:p>
        </p:txBody>
      </p:sp>
      <mc:AlternateContent xmlns:mc="http://schemas.openxmlformats.org/markup-compatibility/2006" xmlns:p14="http://schemas.microsoft.com/office/powerpoint/2010/main">
        <mc:Choice Requires="p14">
          <p:contentPart p14:bwMode="auto" r:id="rId3">
            <p14:nvContentPartPr>
              <p14:cNvPr id="9" name="Ink 8">
                <a:extLst>
                  <a:ext uri="{FF2B5EF4-FFF2-40B4-BE49-F238E27FC236}">
                    <a16:creationId xmlns:a16="http://schemas.microsoft.com/office/drawing/2014/main" id="{C57439D5-FC6A-418E-92B4-2BBF591C4A4F}"/>
                  </a:ext>
                </a:extLst>
              </p14:cNvPr>
              <p14:cNvContentPartPr/>
              <p14:nvPr/>
            </p14:nvContentPartPr>
            <p14:xfrm>
              <a:off x="7271387" y="5679995"/>
              <a:ext cx="4499280" cy="4853160"/>
            </p14:xfrm>
          </p:contentPart>
        </mc:Choice>
        <mc:Fallback xmlns="">
          <p:pic>
            <p:nvPicPr>
              <p:cNvPr id="9" name="Ink 8">
                <a:extLst>
                  <a:ext uri="{FF2B5EF4-FFF2-40B4-BE49-F238E27FC236}">
                    <a16:creationId xmlns:a16="http://schemas.microsoft.com/office/drawing/2014/main" id="{C57439D5-FC6A-418E-92B4-2BBF591C4A4F}"/>
                  </a:ext>
                </a:extLst>
              </p:cNvPr>
              <p:cNvPicPr/>
              <p:nvPr/>
            </p:nvPicPr>
            <p:blipFill>
              <a:blip r:embed="rId4"/>
              <a:stretch>
                <a:fillRect/>
              </a:stretch>
            </p:blipFill>
            <p:spPr>
              <a:xfrm>
                <a:off x="7181387" y="5500355"/>
                <a:ext cx="4678920" cy="52128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0" name="Ink 9">
                <a:extLst>
                  <a:ext uri="{FF2B5EF4-FFF2-40B4-BE49-F238E27FC236}">
                    <a16:creationId xmlns:a16="http://schemas.microsoft.com/office/drawing/2014/main" id="{987F16CD-2F9D-4AB8-9157-F2C15E87FD3F}"/>
                  </a:ext>
                </a:extLst>
              </p14:cNvPr>
              <p14:cNvContentPartPr/>
              <p14:nvPr/>
            </p14:nvContentPartPr>
            <p14:xfrm>
              <a:off x="11603160" y="11907520"/>
              <a:ext cx="142200" cy="193680"/>
            </p14:xfrm>
          </p:contentPart>
        </mc:Choice>
        <mc:Fallback xmlns="">
          <p:pic>
            <p:nvPicPr>
              <p:cNvPr id="10" name="Ink 9">
                <a:extLst>
                  <a:ext uri="{FF2B5EF4-FFF2-40B4-BE49-F238E27FC236}">
                    <a16:creationId xmlns:a16="http://schemas.microsoft.com/office/drawing/2014/main" id="{987F16CD-2F9D-4AB8-9157-F2C15E87FD3F}"/>
                  </a:ext>
                </a:extLst>
              </p:cNvPr>
              <p:cNvPicPr/>
              <p:nvPr/>
            </p:nvPicPr>
            <p:blipFill>
              <a:blip r:embed="rId6"/>
              <a:stretch>
                <a:fillRect/>
              </a:stretch>
            </p:blipFill>
            <p:spPr>
              <a:xfrm>
                <a:off x="11513160" y="11727520"/>
                <a:ext cx="321840" cy="5533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Ink 10">
                <a:extLst>
                  <a:ext uri="{FF2B5EF4-FFF2-40B4-BE49-F238E27FC236}">
                    <a16:creationId xmlns:a16="http://schemas.microsoft.com/office/drawing/2014/main" id="{0C65B6E8-7366-4BF8-8EA9-128059AA83EE}"/>
                  </a:ext>
                </a:extLst>
              </p14:cNvPr>
              <p14:cNvContentPartPr/>
              <p14:nvPr/>
            </p14:nvContentPartPr>
            <p14:xfrm>
              <a:off x="9296280" y="11672440"/>
              <a:ext cx="574560" cy="1195920"/>
            </p14:xfrm>
          </p:contentPart>
        </mc:Choice>
        <mc:Fallback xmlns="">
          <p:pic>
            <p:nvPicPr>
              <p:cNvPr id="11" name="Ink 10">
                <a:extLst>
                  <a:ext uri="{FF2B5EF4-FFF2-40B4-BE49-F238E27FC236}">
                    <a16:creationId xmlns:a16="http://schemas.microsoft.com/office/drawing/2014/main" id="{0C65B6E8-7366-4BF8-8EA9-128059AA83EE}"/>
                  </a:ext>
                </a:extLst>
              </p:cNvPr>
              <p:cNvPicPr/>
              <p:nvPr/>
            </p:nvPicPr>
            <p:blipFill>
              <a:blip r:embed="rId8"/>
              <a:stretch>
                <a:fillRect/>
              </a:stretch>
            </p:blipFill>
            <p:spPr>
              <a:xfrm>
                <a:off x="9206640" y="11492800"/>
                <a:ext cx="754200" cy="15555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12" name="Ink 11">
                <a:extLst>
                  <a:ext uri="{FF2B5EF4-FFF2-40B4-BE49-F238E27FC236}">
                    <a16:creationId xmlns:a16="http://schemas.microsoft.com/office/drawing/2014/main" id="{514DD402-7AD1-46FB-95AD-7956AB85236E}"/>
                  </a:ext>
                </a:extLst>
              </p14:cNvPr>
              <p14:cNvContentPartPr/>
              <p14:nvPr/>
            </p14:nvContentPartPr>
            <p14:xfrm>
              <a:off x="9428760" y="12838480"/>
              <a:ext cx="20160" cy="64800"/>
            </p14:xfrm>
          </p:contentPart>
        </mc:Choice>
        <mc:Fallback xmlns="">
          <p:pic>
            <p:nvPicPr>
              <p:cNvPr id="12" name="Ink 11">
                <a:extLst>
                  <a:ext uri="{FF2B5EF4-FFF2-40B4-BE49-F238E27FC236}">
                    <a16:creationId xmlns:a16="http://schemas.microsoft.com/office/drawing/2014/main" id="{514DD402-7AD1-46FB-95AD-7956AB85236E}"/>
                  </a:ext>
                </a:extLst>
              </p:cNvPr>
              <p:cNvPicPr/>
              <p:nvPr/>
            </p:nvPicPr>
            <p:blipFill>
              <a:blip r:embed="rId10"/>
              <a:stretch>
                <a:fillRect/>
              </a:stretch>
            </p:blipFill>
            <p:spPr>
              <a:xfrm>
                <a:off x="9338760" y="12658840"/>
                <a:ext cx="199800" cy="42444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14" name="Ink 13">
                <a:extLst>
                  <a:ext uri="{FF2B5EF4-FFF2-40B4-BE49-F238E27FC236}">
                    <a16:creationId xmlns:a16="http://schemas.microsoft.com/office/drawing/2014/main" id="{DA28BCC4-3855-4701-AFED-2A1E1A8BE625}"/>
                  </a:ext>
                </a:extLst>
              </p14:cNvPr>
              <p14:cNvContentPartPr/>
              <p14:nvPr/>
            </p14:nvContentPartPr>
            <p14:xfrm>
              <a:off x="9168960" y="10877718"/>
              <a:ext cx="407320" cy="167624"/>
            </p14:xfrm>
          </p:contentPart>
        </mc:Choice>
        <mc:Fallback xmlns="">
          <p:pic>
            <p:nvPicPr>
              <p:cNvPr id="14" name="Ink 13">
                <a:extLst>
                  <a:ext uri="{FF2B5EF4-FFF2-40B4-BE49-F238E27FC236}">
                    <a16:creationId xmlns:a16="http://schemas.microsoft.com/office/drawing/2014/main" id="{DA28BCC4-3855-4701-AFED-2A1E1A8BE625}"/>
                  </a:ext>
                </a:extLst>
              </p:cNvPr>
              <p:cNvPicPr/>
              <p:nvPr/>
            </p:nvPicPr>
            <p:blipFill>
              <a:blip r:embed="rId12"/>
              <a:stretch>
                <a:fillRect/>
              </a:stretch>
            </p:blipFill>
            <p:spPr>
              <a:xfrm>
                <a:off x="9079205" y="10697477"/>
                <a:ext cx="587190" cy="527745"/>
              </a:xfrm>
              <a:prstGeom prst="rect">
                <a:avLst/>
              </a:prstGeom>
            </p:spPr>
          </p:pic>
        </mc:Fallback>
      </mc:AlternateContent>
      <p:pic>
        <p:nvPicPr>
          <p:cNvPr id="46" name="Picture 45">
            <a:extLst>
              <a:ext uri="{FF2B5EF4-FFF2-40B4-BE49-F238E27FC236}">
                <a16:creationId xmlns:a16="http://schemas.microsoft.com/office/drawing/2014/main" id="{89E4A1F1-B6E8-4B6C-BEB8-408A406CFAE8}"/>
              </a:ext>
            </a:extLst>
          </p:cNvPr>
          <p:cNvPicPr>
            <a:picLocks noChangeAspect="1"/>
          </p:cNvPicPr>
          <p:nvPr/>
        </p:nvPicPr>
        <p:blipFill>
          <a:blip r:embed="rId13" cstate="email">
            <a:extLst>
              <a:ext uri="{28A0092B-C50C-407E-A947-70E740481C1C}">
                <a14:useLocalDpi xmlns:a14="http://schemas.microsoft.com/office/drawing/2010/main" val="0"/>
              </a:ext>
            </a:extLst>
          </a:blip>
          <a:stretch>
            <a:fillRect/>
          </a:stretch>
        </p:blipFill>
        <p:spPr>
          <a:xfrm>
            <a:off x="1960880" y="10242587"/>
            <a:ext cx="7775241" cy="296596"/>
          </a:xfrm>
          <a:prstGeom prst="rect">
            <a:avLst/>
          </a:prstGeom>
        </p:spPr>
      </p:pic>
      <p:pic>
        <p:nvPicPr>
          <p:cNvPr id="47" name="Picture 46">
            <a:extLst>
              <a:ext uri="{FF2B5EF4-FFF2-40B4-BE49-F238E27FC236}">
                <a16:creationId xmlns:a16="http://schemas.microsoft.com/office/drawing/2014/main" id="{01A717BB-FA05-446F-8817-7D9FA15E391F}"/>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925428" y="1207359"/>
            <a:ext cx="249140" cy="12460429"/>
          </a:xfrm>
          <a:prstGeom prst="rect">
            <a:avLst/>
          </a:prstGeom>
        </p:spPr>
      </p:pic>
      <p:pic>
        <p:nvPicPr>
          <p:cNvPr id="3" name="Picture 2">
            <a:extLst>
              <a:ext uri="{FF2B5EF4-FFF2-40B4-BE49-F238E27FC236}">
                <a16:creationId xmlns:a16="http://schemas.microsoft.com/office/drawing/2014/main" id="{94FD2B44-324C-466B-B3FE-491F18EAA36F}"/>
              </a:ext>
            </a:extLst>
          </p:cNvPr>
          <p:cNvPicPr>
            <a:picLocks noChangeAspect="1"/>
          </p:cNvPicPr>
          <p:nvPr/>
        </p:nvPicPr>
        <p:blipFill>
          <a:blip r:embed="rId15" cstate="email">
            <a:extLst>
              <a:ext uri="{28A0092B-C50C-407E-A947-70E740481C1C}">
                <a14:useLocalDpi xmlns:a14="http://schemas.microsoft.com/office/drawing/2010/main" val="0"/>
              </a:ext>
            </a:extLst>
          </a:blip>
          <a:stretch>
            <a:fillRect/>
          </a:stretch>
        </p:blipFill>
        <p:spPr>
          <a:xfrm>
            <a:off x="784473" y="4259899"/>
            <a:ext cx="7105917" cy="5196202"/>
          </a:xfrm>
          <a:prstGeom prst="rect">
            <a:avLst/>
          </a:prstGeom>
        </p:spPr>
      </p:pic>
      <p:pic>
        <p:nvPicPr>
          <p:cNvPr id="5" name="Picture 4">
            <a:extLst>
              <a:ext uri="{FF2B5EF4-FFF2-40B4-BE49-F238E27FC236}">
                <a16:creationId xmlns:a16="http://schemas.microsoft.com/office/drawing/2014/main" id="{966AE1D5-8B75-4AA8-8AA0-DA142950302D}"/>
              </a:ext>
            </a:extLst>
          </p:cNvPr>
          <p:cNvPicPr>
            <a:picLocks noChangeAspect="1"/>
          </p:cNvPicPr>
          <p:nvPr/>
        </p:nvPicPr>
        <p:blipFill rotWithShape="1">
          <a:blip r:embed="rId16" cstate="email">
            <a:extLst>
              <a:ext uri="{28A0092B-C50C-407E-A947-70E740481C1C}">
                <a14:useLocalDpi xmlns:a14="http://schemas.microsoft.com/office/drawing/2010/main" val="0"/>
              </a:ext>
            </a:extLst>
          </a:blip>
          <a:srcRect b="12330"/>
          <a:stretch/>
        </p:blipFill>
        <p:spPr>
          <a:xfrm>
            <a:off x="20583735" y="769195"/>
            <a:ext cx="3009265" cy="2922352"/>
          </a:xfrm>
          <a:prstGeom prst="rect">
            <a:avLst/>
          </a:prstGeom>
        </p:spPr>
      </p:pic>
    </p:spTree>
    <p:extLst>
      <p:ext uri="{BB962C8B-B14F-4D97-AF65-F5344CB8AC3E}">
        <p14:creationId xmlns:p14="http://schemas.microsoft.com/office/powerpoint/2010/main" val="190319919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91E502C-7A96-4E1C-A081-31281E6FC3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490331"/>
            <a:ext cx="6821494" cy="10225669"/>
          </a:xfrm>
          <a:prstGeom prst="rect">
            <a:avLst/>
          </a:prstGeom>
        </p:spPr>
      </p:pic>
      <p:sp>
        <p:nvSpPr>
          <p:cNvPr id="29" name="Parallelogram 28"/>
          <p:cNvSpPr/>
          <p:nvPr/>
        </p:nvSpPr>
        <p:spPr>
          <a:xfrm>
            <a:off x="18184037" y="1733692"/>
            <a:ext cx="5973230" cy="6733919"/>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30" name="Parallelogram 29"/>
          <p:cNvSpPr/>
          <p:nvPr/>
        </p:nvSpPr>
        <p:spPr>
          <a:xfrm>
            <a:off x="12438002" y="6143881"/>
            <a:ext cx="5973230" cy="6733919"/>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sp>
        <p:nvSpPr>
          <p:cNvPr id="31" name="TextBox 30"/>
          <p:cNvSpPr txBox="1"/>
          <p:nvPr/>
        </p:nvSpPr>
        <p:spPr>
          <a:xfrm>
            <a:off x="3620980" y="561852"/>
            <a:ext cx="4958345" cy="2657138"/>
          </a:xfrm>
          <a:prstGeom prst="rect">
            <a:avLst/>
          </a:prstGeom>
          <a:noFill/>
        </p:spPr>
        <p:txBody>
          <a:bodyPr wrap="none" rtlCol="0">
            <a:spAutoFit/>
          </a:bodyPr>
          <a:lstStyle/>
          <a:p>
            <a:pPr>
              <a:lnSpc>
                <a:spcPts val="10000"/>
              </a:lnSpc>
            </a:pPr>
            <a:r>
              <a:rPr lang="en-US" sz="8000" b="1" dirty="0">
                <a:solidFill>
                  <a:schemeClr val="tx2"/>
                </a:solidFill>
                <a:latin typeface="Montserrat Bold" charset="0"/>
                <a:ea typeface="Montserrat Bold" charset="0"/>
                <a:cs typeface="Montserrat Bold" charset="0"/>
              </a:rPr>
              <a:t>Big </a:t>
            </a:r>
            <a:r>
              <a:rPr lang="en-US" sz="8000" b="1" dirty="0" err="1">
                <a:solidFill>
                  <a:schemeClr val="tx2"/>
                </a:solidFill>
                <a:latin typeface="Montserrat Bold" charset="0"/>
                <a:ea typeface="Montserrat Bold" charset="0"/>
                <a:cs typeface="Montserrat Bold" charset="0"/>
              </a:rPr>
              <a:t>shaq</a:t>
            </a:r>
            <a:r>
              <a:rPr lang="en-US" sz="8000" b="1" dirty="0">
                <a:solidFill>
                  <a:schemeClr val="tx2"/>
                </a:solidFill>
                <a:latin typeface="Montserrat Bold" charset="0"/>
                <a:ea typeface="Montserrat Bold" charset="0"/>
                <a:cs typeface="Montserrat Bold" charset="0"/>
              </a:rPr>
              <a:t> </a:t>
            </a:r>
          </a:p>
          <a:p>
            <a:pPr>
              <a:lnSpc>
                <a:spcPts val="10000"/>
              </a:lnSpc>
            </a:pPr>
            <a:r>
              <a:rPr lang="en-US" sz="8000" b="1" dirty="0">
                <a:solidFill>
                  <a:schemeClr val="tx2"/>
                </a:solidFill>
                <a:latin typeface="Montserrat Bold" charset="0"/>
                <a:ea typeface="Montserrat Bold" charset="0"/>
                <a:cs typeface="Montserrat Bold" charset="0"/>
              </a:rPr>
              <a:t>adventures</a:t>
            </a:r>
          </a:p>
        </p:txBody>
      </p:sp>
      <p:sp>
        <p:nvSpPr>
          <p:cNvPr id="32" name="TextBox 31"/>
          <p:cNvSpPr txBox="1"/>
          <p:nvPr/>
        </p:nvSpPr>
        <p:spPr>
          <a:xfrm>
            <a:off x="3058374" y="2832483"/>
            <a:ext cx="6702476" cy="553998"/>
          </a:xfrm>
          <a:prstGeom prst="rect">
            <a:avLst/>
          </a:prstGeom>
          <a:noFill/>
        </p:spPr>
        <p:txBody>
          <a:bodyPr wrap="none" rtlCol="0" anchor="ctr" anchorCtr="0">
            <a:spAutoFit/>
          </a:bodyPr>
          <a:lstStyle/>
          <a:p>
            <a:r>
              <a:rPr lang="en-US" sz="3000" dirty="0">
                <a:solidFill>
                  <a:schemeClr val="accent5"/>
                </a:solidFill>
                <a:latin typeface="Montserrat Light" charset="0"/>
                <a:ea typeface="Montserrat Light" charset="0"/>
                <a:cs typeface="Montserrat Light" charset="0"/>
              </a:rPr>
              <a:t>PROVIDING THE BEST SOLUTIONS</a:t>
            </a:r>
          </a:p>
        </p:txBody>
      </p:sp>
      <p:sp>
        <p:nvSpPr>
          <p:cNvPr id="45" name="Parallelogram 44"/>
          <p:cNvSpPr/>
          <p:nvPr/>
        </p:nvSpPr>
        <p:spPr>
          <a:xfrm>
            <a:off x="9897436" y="1760999"/>
            <a:ext cx="5973230" cy="6733919"/>
          </a:xfrm>
          <a:prstGeom prst="parallelogram">
            <a:avLst>
              <a:gd name="adj" fmla="val 4067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Open Sans Regular" charset="0"/>
            </a:endParaRPr>
          </a:p>
        </p:txBody>
      </p:sp>
      <p:pic>
        <p:nvPicPr>
          <p:cNvPr id="6" name="Picture Placeholder 5"/>
          <p:cNvPicPr>
            <a:picLocks noGrp="1" noChangeAspect="1"/>
          </p:cNvPicPr>
          <p:nvPr>
            <p:ph type="pic" sz="quarter" idx="18"/>
          </p:nvPr>
        </p:nvPicPr>
        <p:blipFill>
          <a:blip r:embed="rId4" cstate="print">
            <a:extLst>
              <a:ext uri="{28A0092B-C50C-407E-A947-70E740481C1C}">
                <a14:useLocalDpi xmlns:a14="http://schemas.microsoft.com/office/drawing/2010/main"/>
              </a:ext>
            </a:extLst>
          </a:blip>
          <a:srcRect/>
          <a:stretch>
            <a:fillRect/>
          </a:stretch>
        </p:blipFill>
        <p:spPr/>
      </p:pic>
      <p:pic>
        <p:nvPicPr>
          <p:cNvPr id="7" name="Picture Placeholder 6"/>
          <p:cNvPicPr>
            <a:picLocks noGrp="1" noChangeAspect="1"/>
          </p:cNvPicPr>
          <p:nvPr>
            <p:ph type="pic" sz="quarter" idx="19"/>
          </p:nvPr>
        </p:nvPicPr>
        <p:blipFill>
          <a:blip r:embed="rId5" cstate="print">
            <a:extLst>
              <a:ext uri="{28A0092B-C50C-407E-A947-70E740481C1C}">
                <a14:useLocalDpi xmlns:a14="http://schemas.microsoft.com/office/drawing/2010/main"/>
              </a:ext>
            </a:extLst>
          </a:blip>
          <a:srcRect/>
          <a:stretch>
            <a:fillRect/>
          </a:stretch>
        </p:blipFill>
        <p:spPr/>
      </p:pic>
      <p:sp>
        <p:nvSpPr>
          <p:cNvPr id="16" name="Shape 2641"/>
          <p:cNvSpPr/>
          <p:nvPr/>
        </p:nvSpPr>
        <p:spPr>
          <a:xfrm>
            <a:off x="725166" y="1117319"/>
            <a:ext cx="2473962" cy="1574338"/>
          </a:xfrm>
          <a:custGeom>
            <a:avLst/>
            <a:gdLst/>
            <a:ahLst/>
            <a:cxnLst>
              <a:cxn ang="0">
                <a:pos x="wd2" y="hd2"/>
              </a:cxn>
              <a:cxn ang="5400000">
                <a:pos x="wd2" y="hd2"/>
              </a:cxn>
              <a:cxn ang="10800000">
                <a:pos x="wd2" y="hd2"/>
              </a:cxn>
              <a:cxn ang="16200000">
                <a:pos x="wd2" y="hd2"/>
              </a:cxn>
            </a:cxnLst>
            <a:rect l="0" t="0" r="r" b="b"/>
            <a:pathLst>
              <a:path w="21600" h="21600" extrusionOk="0">
                <a:moveTo>
                  <a:pt x="20618" y="16606"/>
                </a:moveTo>
                <a:lnTo>
                  <a:pt x="16691" y="14138"/>
                </a:lnTo>
                <a:lnTo>
                  <a:pt x="16691" y="7462"/>
                </a:lnTo>
                <a:lnTo>
                  <a:pt x="20618" y="4994"/>
                </a:lnTo>
                <a:cubicBezTo>
                  <a:pt x="20618" y="4994"/>
                  <a:pt x="20618" y="16606"/>
                  <a:pt x="20618" y="16606"/>
                </a:cubicBezTo>
                <a:close/>
                <a:moveTo>
                  <a:pt x="21109" y="3086"/>
                </a:moveTo>
                <a:cubicBezTo>
                  <a:pt x="21030" y="3086"/>
                  <a:pt x="20958" y="3122"/>
                  <a:pt x="20892" y="3174"/>
                </a:cubicBezTo>
                <a:lnTo>
                  <a:pt x="20890" y="3167"/>
                </a:lnTo>
                <a:lnTo>
                  <a:pt x="16018" y="6229"/>
                </a:lnTo>
                <a:cubicBezTo>
                  <a:pt x="16013" y="6233"/>
                  <a:pt x="16008" y="6235"/>
                  <a:pt x="16003" y="6239"/>
                </a:cubicBezTo>
                <a:lnTo>
                  <a:pt x="15980" y="6252"/>
                </a:lnTo>
                <a:lnTo>
                  <a:pt x="15983" y="6260"/>
                </a:lnTo>
                <a:cubicBezTo>
                  <a:pt x="15822" y="6387"/>
                  <a:pt x="15709" y="6641"/>
                  <a:pt x="15709" y="6943"/>
                </a:cubicBezTo>
                <a:lnTo>
                  <a:pt x="15709" y="14657"/>
                </a:lnTo>
                <a:cubicBezTo>
                  <a:pt x="15709" y="14959"/>
                  <a:pt x="15822" y="15213"/>
                  <a:pt x="15983" y="15340"/>
                </a:cubicBezTo>
                <a:lnTo>
                  <a:pt x="15980" y="15347"/>
                </a:lnTo>
                <a:lnTo>
                  <a:pt x="16002" y="15360"/>
                </a:lnTo>
                <a:cubicBezTo>
                  <a:pt x="16008" y="15365"/>
                  <a:pt x="16013" y="15368"/>
                  <a:pt x="16018" y="15371"/>
                </a:cubicBezTo>
                <a:lnTo>
                  <a:pt x="20890" y="18433"/>
                </a:lnTo>
                <a:lnTo>
                  <a:pt x="20892" y="18426"/>
                </a:lnTo>
                <a:cubicBezTo>
                  <a:pt x="20958" y="18478"/>
                  <a:pt x="21030" y="18514"/>
                  <a:pt x="21109" y="18514"/>
                </a:cubicBezTo>
                <a:cubicBezTo>
                  <a:pt x="21380" y="18514"/>
                  <a:pt x="21600" y="18169"/>
                  <a:pt x="21600" y="17743"/>
                </a:cubicBezTo>
                <a:lnTo>
                  <a:pt x="21600" y="3857"/>
                </a:lnTo>
                <a:cubicBezTo>
                  <a:pt x="21600" y="3431"/>
                  <a:pt x="21380" y="3086"/>
                  <a:pt x="21109" y="3086"/>
                </a:cubicBezTo>
                <a:moveTo>
                  <a:pt x="13745" y="18514"/>
                </a:moveTo>
                <a:cubicBezTo>
                  <a:pt x="13745" y="19367"/>
                  <a:pt x="13306" y="20057"/>
                  <a:pt x="12764" y="20057"/>
                </a:cubicBezTo>
                <a:lnTo>
                  <a:pt x="1964" y="20057"/>
                </a:lnTo>
                <a:cubicBezTo>
                  <a:pt x="1422" y="20057"/>
                  <a:pt x="982" y="19367"/>
                  <a:pt x="982" y="18514"/>
                </a:cubicBezTo>
                <a:lnTo>
                  <a:pt x="982" y="3086"/>
                </a:lnTo>
                <a:cubicBezTo>
                  <a:pt x="982" y="2233"/>
                  <a:pt x="1422" y="1543"/>
                  <a:pt x="1964" y="1543"/>
                </a:cubicBezTo>
                <a:lnTo>
                  <a:pt x="12764" y="1543"/>
                </a:lnTo>
                <a:cubicBezTo>
                  <a:pt x="13306" y="1543"/>
                  <a:pt x="13745" y="2233"/>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19"/>
                  <a:pt x="879" y="21600"/>
                  <a:pt x="1964" y="21600"/>
                </a:cubicBezTo>
                <a:lnTo>
                  <a:pt x="12764" y="21600"/>
                </a:lnTo>
                <a:cubicBezTo>
                  <a:pt x="13848" y="21600"/>
                  <a:pt x="14727" y="20219"/>
                  <a:pt x="14727" y="18514"/>
                </a:cubicBezTo>
                <a:lnTo>
                  <a:pt x="14727" y="3086"/>
                </a:lnTo>
                <a:cubicBezTo>
                  <a:pt x="14727" y="1382"/>
                  <a:pt x="13848" y="0"/>
                  <a:pt x="12764" y="0"/>
                </a:cubicBezTo>
              </a:path>
            </a:pathLst>
          </a:custGeom>
          <a:solidFill>
            <a:schemeClr val="accent2"/>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pic>
        <p:nvPicPr>
          <p:cNvPr id="11" name="Picture Placeholder 10"/>
          <p:cNvPicPr>
            <a:picLocks noGrp="1" noChangeAspect="1"/>
          </p:cNvPicPr>
          <p:nvPr>
            <p:ph type="pic" sz="quarter" idx="17"/>
          </p:nvPr>
        </p:nvPicPr>
        <p:blipFill rotWithShape="1">
          <a:blip r:embed="rId6">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1498842681"/>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Default Theme">
  <a:themeElements>
    <a:clrScheme name="Pitch Deck Light">
      <a:dk1>
        <a:srgbClr val="737572"/>
      </a:dk1>
      <a:lt1>
        <a:srgbClr val="FFFFFF"/>
      </a:lt1>
      <a:dk2>
        <a:srgbClr val="445469"/>
      </a:dk2>
      <a:lt2>
        <a:srgbClr val="FFFFFF"/>
      </a:lt2>
      <a:accent1>
        <a:srgbClr val="0E80C9"/>
      </a:accent1>
      <a:accent2>
        <a:srgbClr val="119CF4"/>
      </a:accent2>
      <a:accent3>
        <a:srgbClr val="445469"/>
      </a:accent3>
      <a:accent4>
        <a:srgbClr val="8AC153"/>
      </a:accent4>
      <a:accent5>
        <a:srgbClr val="BAEF69"/>
      </a:accent5>
      <a:accent6>
        <a:srgbClr val="A9A8AB"/>
      </a:accent6>
      <a:hlink>
        <a:srgbClr val="0E80C9"/>
      </a:hlink>
      <a:folHlink>
        <a:srgbClr val="0EA3FF"/>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40196</TotalTime>
  <Words>198</Words>
  <Application>Microsoft Office PowerPoint</Application>
  <PresentationFormat>Custom</PresentationFormat>
  <Paragraphs>15</Paragraphs>
  <Slides>3</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vt:i4>
      </vt:variant>
    </vt:vector>
  </HeadingPairs>
  <TitlesOfParts>
    <vt:vector size="11" baseType="lpstr">
      <vt:lpstr>Arial</vt:lpstr>
      <vt:lpstr>Calibri</vt:lpstr>
      <vt:lpstr>Gill Sans</vt:lpstr>
      <vt:lpstr>Montserrat Bold</vt:lpstr>
      <vt:lpstr>Montserrat Light</vt:lpstr>
      <vt:lpstr>Open Sans Light</vt:lpstr>
      <vt:lpstr>Open Sans Regular</vt:lpstr>
      <vt:lpstr>Default Theme</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Premium Presentations</dc:title>
  <dc:subject/>
  <dc:creator>Limo Kimei</dc:creator>
  <cp:keywords/>
  <dc:description/>
  <cp:lastModifiedBy>Ali Veli</cp:lastModifiedBy>
  <cp:revision>6365</cp:revision>
  <dcterms:created xsi:type="dcterms:W3CDTF">2014-11-12T21:47:38Z</dcterms:created>
  <dcterms:modified xsi:type="dcterms:W3CDTF">2018-05-02T08:16:43Z</dcterms:modified>
  <cp:category/>
</cp:coreProperties>
</file>

<file path=docProps/thumbnail.jpeg>
</file>